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4"/>
  </p:notesMasterIdLst>
  <p:sldIdLst>
    <p:sldId id="256" r:id="rId3"/>
    <p:sldId id="269" r:id="rId4"/>
    <p:sldId id="257" r:id="rId5"/>
    <p:sldId id="268" r:id="rId6"/>
    <p:sldId id="259" r:id="rId7"/>
    <p:sldId id="260" r:id="rId8"/>
    <p:sldId id="261" r:id="rId9"/>
    <p:sldId id="263" r:id="rId10"/>
    <p:sldId id="262" r:id="rId11"/>
    <p:sldId id="264" r:id="rId12"/>
    <p:sldId id="265" r:id="rId13"/>
    <p:sldId id="266" r:id="rId14"/>
    <p:sldId id="272" r:id="rId15"/>
    <p:sldId id="267" r:id="rId16"/>
    <p:sldId id="271" r:id="rId17"/>
    <p:sldId id="285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58" r:id="rId32"/>
    <p:sldId id="27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1506" y="-192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A3D3F-FA3A-43FB-819B-B918D157AE16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9F434-8BE4-4208-A27E-B9B0B17D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6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15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2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b="17288"/>
          <a:stretch/>
        </p:blipFill>
        <p:spPr>
          <a:xfrm>
            <a:off x="3628" y="0"/>
            <a:ext cx="9140372" cy="5040087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0"/>
            <a:ext cx="86868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2787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3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69488"/>
            <a:ext cx="8686800" cy="4922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6348" y="79956"/>
            <a:ext cx="2057400" cy="5851525"/>
          </a:xfrm>
        </p:spPr>
        <p:txBody>
          <a:bodyPr vert="eaVer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9956"/>
            <a:ext cx="6465348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80246"/>
            <a:ext cx="8686800" cy="493776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90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33942" b="17288"/>
          <a:stretch/>
        </p:blipFill>
        <p:spPr>
          <a:xfrm>
            <a:off x="3628" y="0"/>
            <a:ext cx="9140372" cy="2971800"/>
          </a:xfrm>
          <a:prstGeom prst="rect">
            <a:avLst/>
          </a:prstGeom>
          <a:effectLst>
            <a:reflection blurRad="6350" stA="50000" endPos="95000" dist="1016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24387"/>
            <a:ext cx="8686799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124200"/>
            <a:ext cx="86867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254" y="1371600"/>
            <a:ext cx="4255546" cy="4937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267200" cy="4937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75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496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014722"/>
            <a:ext cx="4268788" cy="42976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496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14722"/>
            <a:ext cx="4270375" cy="42976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4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25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6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4684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4684"/>
            <a:ext cx="53403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16734"/>
            <a:ext cx="32369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7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164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28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831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derwater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>
            <a:lum bright="-10000" contrast="10000"/>
          </a:blip>
          <a:srcRect t="62763" b="17288"/>
          <a:stretch/>
        </p:blipFill>
        <p:spPr>
          <a:xfrm>
            <a:off x="3628" y="0"/>
            <a:ext cx="9140372" cy="1215573"/>
          </a:xfrm>
          <a:prstGeom prst="rect">
            <a:avLst/>
          </a:prstGeom>
          <a:effectLst>
            <a:reflection blurRad="6350" stA="25000" endPos="95000" dist="101600" dir="5400000" sy="-100000" algn="bl" rotWithShape="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7172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69998"/>
            <a:ext cx="86868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6701E-279D-4010-B6E0-739AA257620B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8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0"/>
            <a:ext cx="8686800" cy="3819128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Staż Leonardo da Vinci – „Ty nad poziomy… - praca bez granic”</a:t>
            </a:r>
            <a:br>
              <a:rPr lang="pl-PL" dirty="0">
                <a:effectLst/>
              </a:rPr>
            </a:br>
            <a:r>
              <a:rPr lang="pl-PL" dirty="0">
                <a:effectLst/>
              </a:rPr>
              <a:t>w </a:t>
            </a:r>
            <a:r>
              <a:rPr lang="pl-PL" dirty="0" err="1">
                <a:effectLst/>
              </a:rPr>
              <a:t>Fundação</a:t>
            </a:r>
            <a:r>
              <a:rPr lang="pl-PL" dirty="0">
                <a:effectLst/>
              </a:rPr>
              <a:t> </a:t>
            </a:r>
            <a:r>
              <a:rPr lang="pl-PL" dirty="0" err="1">
                <a:effectLst/>
              </a:rPr>
              <a:t>Escola</a:t>
            </a:r>
            <a:r>
              <a:rPr lang="pl-PL" dirty="0">
                <a:effectLst/>
              </a:rPr>
              <a:t> </a:t>
            </a:r>
            <a:r>
              <a:rPr lang="pl-PL" dirty="0" err="1">
                <a:effectLst/>
              </a:rPr>
              <a:t>Profissional</a:t>
            </a:r>
            <a:r>
              <a:rPr lang="pl-PL" dirty="0">
                <a:effectLst/>
              </a:rPr>
              <a:t> de </a:t>
            </a:r>
            <a:r>
              <a:rPr lang="pl-PL" dirty="0" err="1">
                <a:effectLst/>
              </a:rPr>
              <a:t>Setúbal</a:t>
            </a:r>
            <a:endParaRPr lang="pl-PL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304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 stworzenia…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" y="1379538"/>
            <a:ext cx="6584949" cy="4938712"/>
          </a:xfrm>
        </p:spPr>
      </p:pic>
    </p:spTree>
    <p:extLst>
      <p:ext uri="{BB962C8B-B14F-4D97-AF65-F5344CB8AC3E}">
        <p14:creationId xmlns:p14="http://schemas.microsoft.com/office/powerpoint/2010/main" val="75337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…są podobno do jedzenia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83" y="1379538"/>
            <a:ext cx="3704034" cy="4938712"/>
          </a:xfrm>
        </p:spPr>
      </p:pic>
    </p:spTree>
    <p:extLst>
      <p:ext uri="{BB962C8B-B14F-4D97-AF65-F5344CB8AC3E}">
        <p14:creationId xmlns:p14="http://schemas.microsoft.com/office/powerpoint/2010/main" val="59018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Wersja dla mniej odważnych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7207024" cy="4824536"/>
          </a:xfrm>
        </p:spPr>
      </p:pic>
    </p:spTree>
    <p:extLst>
      <p:ext uri="{BB962C8B-B14F-4D97-AF65-F5344CB8AC3E}">
        <p14:creationId xmlns:p14="http://schemas.microsoft.com/office/powerpoint/2010/main" val="166306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Poszerzanie </a:t>
            </a:r>
            <a:r>
              <a:rPr lang="pl-PL" dirty="0" smtClean="0"/>
              <a:t>wiedzy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 smtClean="0"/>
              <a:t>	</a:t>
            </a:r>
            <a:r>
              <a:rPr lang="pl-PL" b="1" dirty="0" smtClean="0"/>
              <a:t>Podczas</a:t>
            </a:r>
            <a:r>
              <a:rPr lang="pl-PL" dirty="0" smtClean="0"/>
              <a:t> dwutygodniowego pobytu mieliśmy okazję odbywać zajęcia z elektroniki, na których badaliśmy układy podobne do tych z naszych pracowni, próbowaliśmy napisać historię po portugalsku, rozwiązywaliśmy sprawdziany z matematyki oraz uczyliśmy się o problemach społecznych. Nauczyciele byli bardzo otwarci i chętnie wysłuchiwali informacji na temat życia w Polsce.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17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Poszerzanie wiedzy 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" y="1379538"/>
            <a:ext cx="6584949" cy="4938712"/>
          </a:xfrm>
        </p:spPr>
      </p:pic>
    </p:spTree>
    <p:extLst>
      <p:ext uri="{BB962C8B-B14F-4D97-AF65-F5344CB8AC3E}">
        <p14:creationId xmlns:p14="http://schemas.microsoft.com/office/powerpoint/2010/main" val="40866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Poszerzanie wiedzy </a:t>
            </a:r>
            <a:r>
              <a:rPr lang="pl-PL" dirty="0" smtClean="0"/>
              <a:t>II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" y="1379538"/>
            <a:ext cx="6584949" cy="4938712"/>
          </a:xfrm>
        </p:spPr>
      </p:pic>
    </p:spTree>
    <p:extLst>
      <p:ext uri="{BB962C8B-B14F-4D97-AF65-F5344CB8AC3E}">
        <p14:creationId xmlns:p14="http://schemas.microsoft.com/office/powerpoint/2010/main" val="25382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Może to być męczące…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" y="1379538"/>
            <a:ext cx="6584949" cy="4938712"/>
          </a:xfrm>
        </p:spPr>
      </p:pic>
    </p:spTree>
    <p:extLst>
      <p:ext uri="{BB962C8B-B14F-4D97-AF65-F5344CB8AC3E}">
        <p14:creationId xmlns:p14="http://schemas.microsoft.com/office/powerpoint/2010/main" val="8431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Poznawanie kultury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 smtClean="0"/>
              <a:t>	</a:t>
            </a:r>
            <a:r>
              <a:rPr lang="pl-PL" b="1" dirty="0" smtClean="0"/>
              <a:t>Na szczęście </a:t>
            </a:r>
            <a:r>
              <a:rPr lang="pl-PL" dirty="0" smtClean="0"/>
              <a:t>nie samą nauką człowiek żyje i mieliśmy okazję zwiedzić naprawdę ciekawe miejsca. Najbardziej spektakularne było z pewnością oceanarium w Lizbonie, winiarnia z możliwością degustacji oraz stadion </a:t>
            </a:r>
            <a:r>
              <a:rPr lang="pl-PL" dirty="0" err="1" smtClean="0"/>
              <a:t>Benfici</a:t>
            </a:r>
            <a:r>
              <a:rPr lang="pl-PL" dirty="0" smtClean="0"/>
              <a:t>, na którym niestety nie było chętnych do świętowania po porażce z Chelsea. Codziennie mieliśmy okazję spacerować po uroczym, portowym miasteczku Setubal, do którego wielu z nas ma ochotę jeszcze kiedyś wrócić.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617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Oceanarium 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9" y="1379538"/>
            <a:ext cx="7377582" cy="4938712"/>
          </a:xfrm>
        </p:spPr>
      </p:pic>
    </p:spTree>
    <p:extLst>
      <p:ext uri="{BB962C8B-B14F-4D97-AF65-F5344CB8AC3E}">
        <p14:creationId xmlns:p14="http://schemas.microsoft.com/office/powerpoint/2010/main" val="25370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Oceanarium II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" y="1379538"/>
            <a:ext cx="6584949" cy="4938712"/>
          </a:xfrm>
        </p:spPr>
      </p:pic>
    </p:spTree>
    <p:extLst>
      <p:ext uri="{BB962C8B-B14F-4D97-AF65-F5344CB8AC3E}">
        <p14:creationId xmlns:p14="http://schemas.microsoft.com/office/powerpoint/2010/main" val="383174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12.05.2013 – 25.05.2013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 smtClean="0"/>
              <a:t>	</a:t>
            </a:r>
            <a:r>
              <a:rPr lang="pl-PL" b="1" dirty="0" smtClean="0"/>
              <a:t>Podczas</a:t>
            </a:r>
            <a:r>
              <a:rPr lang="pl-PL" dirty="0" smtClean="0"/>
              <a:t> dwutygodniowych praktyk nabyliśmy nowe umiejętności techniczne, poznaliśmy kulturę oraz kuchnię portugalską, nawiązaliśmy nowe znajomości i bardzo szybko zintegrowaliśmy się z miejscowymi ludźmi, a co za tym idzie poszerzyliśmy nasze umiejętności z języka angielskiego oraz próbowaliśmy się komunikować po portugalsku, co nie zawsze nam wychodziło. Zapraszamy na krótką prezentację!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329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Winiarnia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" y="1379538"/>
            <a:ext cx="6584949" cy="4938712"/>
          </a:xfrm>
        </p:spPr>
      </p:pic>
    </p:spTree>
    <p:extLst>
      <p:ext uri="{BB962C8B-B14F-4D97-AF65-F5344CB8AC3E}">
        <p14:creationId xmlns:p14="http://schemas.microsoft.com/office/powerpoint/2010/main" val="354885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Degustacja :)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" y="1379538"/>
            <a:ext cx="6584949" cy="4938712"/>
          </a:xfrm>
        </p:spPr>
      </p:pic>
    </p:spTree>
    <p:extLst>
      <p:ext uri="{BB962C8B-B14F-4D97-AF65-F5344CB8AC3E}">
        <p14:creationId xmlns:p14="http://schemas.microsoft.com/office/powerpoint/2010/main" val="276730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Stadion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9" y="1379538"/>
            <a:ext cx="7377582" cy="4938712"/>
          </a:xfrm>
        </p:spPr>
      </p:pic>
    </p:spTree>
    <p:extLst>
      <p:ext uri="{BB962C8B-B14F-4D97-AF65-F5344CB8AC3E}">
        <p14:creationId xmlns:p14="http://schemas.microsoft.com/office/powerpoint/2010/main" val="182232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Nasz codzienny widok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50" y="1379538"/>
            <a:ext cx="6838700" cy="4938712"/>
          </a:xfrm>
        </p:spPr>
      </p:pic>
    </p:spTree>
    <p:extLst>
      <p:ext uri="{BB962C8B-B14F-4D97-AF65-F5344CB8AC3E}">
        <p14:creationId xmlns:p14="http://schemas.microsoft.com/office/powerpoint/2010/main" val="19052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Miejsce do odpoczynku po ciężkiej pracy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" y="1379538"/>
            <a:ext cx="6584949" cy="4938712"/>
          </a:xfrm>
        </p:spPr>
      </p:pic>
    </p:spTree>
    <p:extLst>
      <p:ext uri="{BB962C8B-B14F-4D97-AF65-F5344CB8AC3E}">
        <p14:creationId xmlns:p14="http://schemas.microsoft.com/office/powerpoint/2010/main" val="22890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Choć  czasem patrzono na nas ze </a:t>
            </a:r>
            <a:r>
              <a:rPr lang="pl-PL" dirty="0" err="1" smtClean="0"/>
              <a:t>ździwieniem</a:t>
            </a:r>
            <a:r>
              <a:rPr lang="pl-PL" dirty="0" smtClean="0"/>
              <a:t>…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9" y="1379538"/>
            <a:ext cx="7377582" cy="4938712"/>
          </a:xfrm>
        </p:spPr>
      </p:pic>
    </p:spTree>
    <p:extLst>
      <p:ext uri="{BB962C8B-B14F-4D97-AF65-F5344CB8AC3E}">
        <p14:creationId xmlns:p14="http://schemas.microsoft.com/office/powerpoint/2010/main" val="379466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…to miejscowi szybko nas polubili!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9" y="1379538"/>
            <a:ext cx="7377582" cy="4938712"/>
          </a:xfrm>
        </p:spPr>
      </p:pic>
    </p:spTree>
    <p:extLst>
      <p:ext uri="{BB962C8B-B14F-4D97-AF65-F5344CB8AC3E}">
        <p14:creationId xmlns:p14="http://schemas.microsoft.com/office/powerpoint/2010/main" val="84405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My je także :)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9" y="1379538"/>
            <a:ext cx="7377582" cy="4938712"/>
          </a:xfrm>
        </p:spPr>
      </p:pic>
    </p:spTree>
    <p:extLst>
      <p:ext uri="{BB962C8B-B14F-4D97-AF65-F5344CB8AC3E}">
        <p14:creationId xmlns:p14="http://schemas.microsoft.com/office/powerpoint/2010/main" val="1294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Szybko się zintegrowaliśmy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632848" cy="5109592"/>
          </a:xfrm>
        </p:spPr>
      </p:pic>
    </p:spTree>
    <p:extLst>
      <p:ext uri="{BB962C8B-B14F-4D97-AF65-F5344CB8AC3E}">
        <p14:creationId xmlns:p14="http://schemas.microsoft.com/office/powerpoint/2010/main" val="1381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Ponieważ byli bardzo mili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 smtClean="0"/>
              <a:t>	</a:t>
            </a:r>
            <a:r>
              <a:rPr lang="pl-PL" b="1" dirty="0" smtClean="0"/>
              <a:t>Już od </a:t>
            </a:r>
            <a:r>
              <a:rPr lang="pl-PL" dirty="0" smtClean="0"/>
              <a:t>pierwszego dnia udało nam się nawiązać znakomity kontakt i jedyną barierą, którą udało nam się przełamać był język. Wspólnie wychodziliśmy na miasto, graliśmy dwa razy mecz w piłkę nożną oraz zagraliśmy w zawodach międzyszkolnych w koszykówkę. Nasi rówieśnicy są bardzo otwarci, praktycznie wcale się nie stresują co nam się także udzieliło. Z pewnością nas tam dobrze zapamiętano i może jeszcze kiedyś się spotkamy.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602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Przylot :)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6584949" cy="4938712"/>
          </a:xfrm>
        </p:spPr>
      </p:pic>
    </p:spTree>
    <p:extLst>
      <p:ext uri="{BB962C8B-B14F-4D97-AF65-F5344CB8AC3E}">
        <p14:creationId xmlns:p14="http://schemas.microsoft.com/office/powerpoint/2010/main" val="219594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Wylot :(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" y="1379538"/>
            <a:ext cx="6584949" cy="4938712"/>
          </a:xfrm>
        </p:spPr>
      </p:pic>
    </p:spTree>
    <p:extLst>
      <p:ext uri="{BB962C8B-B14F-4D97-AF65-F5344CB8AC3E}">
        <p14:creationId xmlns:p14="http://schemas.microsoft.com/office/powerpoint/2010/main" val="136151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Koniec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6000" dirty="0" smtClean="0"/>
              <a:t>Dziękujemy za obejrzenie i zachęcamy do odwiedzenia Portugalii gdyż naprawdę warto!</a:t>
            </a:r>
            <a:endParaRPr lang="pl-PL" sz="6000" dirty="0"/>
          </a:p>
        </p:txBody>
      </p:sp>
    </p:spTree>
    <p:extLst>
      <p:ext uri="{BB962C8B-B14F-4D97-AF65-F5344CB8AC3E}">
        <p14:creationId xmlns:p14="http://schemas.microsoft.com/office/powerpoint/2010/main" val="54144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Już na górze nam się spodobało!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9" y="1379538"/>
            <a:ext cx="7377582" cy="4938712"/>
          </a:xfrm>
        </p:spPr>
      </p:pic>
    </p:spTree>
    <p:extLst>
      <p:ext uri="{BB962C8B-B14F-4D97-AF65-F5344CB8AC3E}">
        <p14:creationId xmlns:p14="http://schemas.microsoft.com/office/powerpoint/2010/main" val="392929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Lunch I w Lufthansie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" y="1379538"/>
            <a:ext cx="6584949" cy="4938712"/>
          </a:xfrm>
        </p:spPr>
      </p:pic>
    </p:spTree>
    <p:extLst>
      <p:ext uri="{BB962C8B-B14F-4D97-AF65-F5344CB8AC3E}">
        <p14:creationId xmlns:p14="http://schemas.microsoft.com/office/powerpoint/2010/main" val="187773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Lunch II w Lufthansie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" y="1379538"/>
            <a:ext cx="6584949" cy="4938712"/>
          </a:xfrm>
        </p:spPr>
      </p:pic>
    </p:spTree>
    <p:extLst>
      <p:ext uri="{BB962C8B-B14F-4D97-AF65-F5344CB8AC3E}">
        <p14:creationId xmlns:p14="http://schemas.microsoft.com/office/powerpoint/2010/main" val="295377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Lunch w szkole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" y="1379538"/>
            <a:ext cx="6584949" cy="4938712"/>
          </a:xfrm>
        </p:spPr>
      </p:pic>
    </p:spTree>
    <p:extLst>
      <p:ext uri="{BB962C8B-B14F-4D97-AF65-F5344CB8AC3E}">
        <p14:creationId xmlns:p14="http://schemas.microsoft.com/office/powerpoint/2010/main" val="24341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Lunch w restauracji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9" y="1379538"/>
            <a:ext cx="7377582" cy="4938712"/>
          </a:xfrm>
        </p:spPr>
      </p:pic>
    </p:spTree>
    <p:extLst>
      <p:ext uri="{BB962C8B-B14F-4D97-AF65-F5344CB8AC3E}">
        <p14:creationId xmlns:p14="http://schemas.microsoft.com/office/powerpoint/2010/main" val="25825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Kuchnia portugalska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 smtClean="0"/>
              <a:t>	</a:t>
            </a:r>
            <a:r>
              <a:rPr lang="pl-PL" b="1" dirty="0" smtClean="0"/>
              <a:t>Oprócz</a:t>
            </a:r>
            <a:r>
              <a:rPr lang="pl-PL" dirty="0" smtClean="0"/>
              <a:t> zwykłych </a:t>
            </a:r>
            <a:r>
              <a:rPr lang="pl-PL" dirty="0" err="1" smtClean="0"/>
              <a:t>lunchy</a:t>
            </a:r>
            <a:r>
              <a:rPr lang="pl-PL" dirty="0" smtClean="0"/>
              <a:t>, na których jedliśmy głównie kurczaka z ryżem, ryby (ulubiona </a:t>
            </a:r>
            <a:r>
              <a:rPr lang="pl-PL" b="1" dirty="0" err="1" smtClean="0"/>
              <a:t>Tintureira</a:t>
            </a:r>
            <a:r>
              <a:rPr lang="pl-PL" dirty="0" smtClean="0"/>
              <a:t>) lub </a:t>
            </a:r>
            <a:r>
              <a:rPr lang="pl-PL" dirty="0" err="1" smtClean="0"/>
              <a:t>lasagne</a:t>
            </a:r>
            <a:r>
              <a:rPr lang="pl-PL" dirty="0" smtClean="0"/>
              <a:t> spróbowaliśmy miejscowych przysmaków, takich jak </a:t>
            </a:r>
            <a:r>
              <a:rPr lang="pl-PL" b="1" dirty="0" err="1" smtClean="0"/>
              <a:t>choco</a:t>
            </a:r>
            <a:r>
              <a:rPr lang="pl-PL" b="1" dirty="0" smtClean="0"/>
              <a:t> </a:t>
            </a:r>
            <a:r>
              <a:rPr lang="pl-PL" b="1" dirty="0" err="1" smtClean="0"/>
              <a:t>frito</a:t>
            </a:r>
            <a:r>
              <a:rPr lang="pl-PL" b="1" dirty="0" smtClean="0"/>
              <a:t> </a:t>
            </a:r>
            <a:r>
              <a:rPr lang="pl-PL" dirty="0" smtClean="0"/>
              <a:t>(smażona mątwa) oraz </a:t>
            </a:r>
            <a:r>
              <a:rPr lang="pl-PL" b="1" dirty="0" smtClean="0"/>
              <a:t>ślimaków</a:t>
            </a:r>
            <a:r>
              <a:rPr lang="pl-PL" dirty="0" smtClean="0"/>
              <a:t>. Niektórym te potrawy przypadły bardzo do gustu, a innym mniej, więc czasami na kolację zostały nam tradycyjne hamburgery. Na śniadaniach w hotelu polecamy najeść się do pełna!</a:t>
            </a:r>
          </a:p>
        </p:txBody>
      </p:sp>
    </p:spTree>
    <p:extLst>
      <p:ext uri="{BB962C8B-B14F-4D97-AF65-F5344CB8AC3E}">
        <p14:creationId xmlns:p14="http://schemas.microsoft.com/office/powerpoint/2010/main" val="35703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1881344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2606E08-F44E-4C6C-AD36-5AD37201F6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TS101881344</Template>
  <TotalTime>0</TotalTime>
  <Words>130</Words>
  <Application>Microsoft Office PowerPoint</Application>
  <PresentationFormat>Pokaz na ekranie (4:3)</PresentationFormat>
  <Paragraphs>39</Paragraphs>
  <Slides>31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TS101881344</vt:lpstr>
      <vt:lpstr>Staż Leonardo da Vinci – „Ty nad poziomy… - praca bez granic” w Fundação Escola Profissional de Setúbal</vt:lpstr>
      <vt:lpstr>12.05.2013 – 25.05.2013</vt:lpstr>
      <vt:lpstr>Przylot :)</vt:lpstr>
      <vt:lpstr>Już na górze nam się spodobało!</vt:lpstr>
      <vt:lpstr>Lunch I w Lufthansie</vt:lpstr>
      <vt:lpstr>Lunch II w Lufthansie</vt:lpstr>
      <vt:lpstr>Lunch w szkole</vt:lpstr>
      <vt:lpstr>Lunch w restauracji</vt:lpstr>
      <vt:lpstr>Kuchnia portugalska</vt:lpstr>
      <vt:lpstr>Te stworzenia…</vt:lpstr>
      <vt:lpstr>…są podobno do jedzenia</vt:lpstr>
      <vt:lpstr>Wersja dla mniej odważnych</vt:lpstr>
      <vt:lpstr>Poszerzanie wiedzy</vt:lpstr>
      <vt:lpstr>Poszerzanie wiedzy I</vt:lpstr>
      <vt:lpstr>Poszerzanie wiedzy II</vt:lpstr>
      <vt:lpstr>Może to być męczące…</vt:lpstr>
      <vt:lpstr>Poznawanie kultury</vt:lpstr>
      <vt:lpstr>Oceanarium I</vt:lpstr>
      <vt:lpstr>Oceanarium II</vt:lpstr>
      <vt:lpstr>Winiarnia</vt:lpstr>
      <vt:lpstr>Degustacja :)</vt:lpstr>
      <vt:lpstr>Stadion</vt:lpstr>
      <vt:lpstr>Nasz codzienny widok</vt:lpstr>
      <vt:lpstr>Miejsce do odpoczynku po ciężkiej pracy</vt:lpstr>
      <vt:lpstr>Choć  czasem patrzono na nas ze ździwieniem…</vt:lpstr>
      <vt:lpstr>…to miejscowi szybko nas polubili!</vt:lpstr>
      <vt:lpstr>My je także :)</vt:lpstr>
      <vt:lpstr>Szybko się zintegrowaliśmy</vt:lpstr>
      <vt:lpstr>Ponieważ byli bardzo mili</vt:lpstr>
      <vt:lpstr>Wylot :(</vt:lpstr>
      <vt:lpstr>Koniec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2013-05-23T09:54:43Z</dcterms:created>
  <dcterms:modified xsi:type="dcterms:W3CDTF">2013-06-03T19:31:55Z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TC018813449991</vt:lpwstr>
  </property>
</Properties>
</file>